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58" r:id="rId4"/>
    <p:sldId id="26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1"/>
    <p:restoredTop sz="94694"/>
  </p:normalViewPr>
  <p:slideViewPr>
    <p:cSldViewPr snapToGrid="0">
      <p:cViewPr>
        <p:scale>
          <a:sx n="81" d="100"/>
          <a:sy n="81" d="100"/>
        </p:scale>
        <p:origin x="3152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1D19F-044A-1A43-A7DC-4A5DFA59BD63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101A7-445B-8B41-B2EC-BDCD90644F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05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AEA3F511-85CF-13E4-95E4-69A098A74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E47B5-5A84-0E54-0714-EEAF31B5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8BE064-A64E-527C-7D1B-F4B27E153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F7881E-2558-428C-9F8F-817B4540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A1FD6E-6C19-0DB4-ACBD-6F4710E1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14CE1-8FFA-3C98-E1BD-16034BF0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49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C54CEA-0830-94FD-6ACF-F69942D60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CA962E-1DE8-579F-7B94-AB102AA61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9BE12-C81D-5BC8-FAF5-76BA05B3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B51CED-8EA2-BDC5-1747-7FBBC575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CACCA-6BE5-060E-625D-06FC5F4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7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43AD8397-5238-5DD6-E60A-C899C50DD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rattere, Rettangolo&#10;&#10;Descrizione generata automaticamente">
            <a:extLst>
              <a:ext uri="{FF2B5EF4-FFF2-40B4-BE49-F238E27FC236}">
                <a16:creationId xmlns:a16="http://schemas.microsoft.com/office/drawing/2014/main" id="{8ABBCE25-B91B-5322-E699-52E38096E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E2046CF-5D1E-BB57-F063-6A26CCD08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7976B-F0D5-E050-8DEA-8863C3C7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510757-1042-C848-6D4B-91A8CDD7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34259D-2626-0DDC-7D88-E0C1604F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0FCC94-B247-4B52-01F0-9D40AAB25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4C7E5F7-BB5E-31EF-0533-76C2A52FD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F7DDF20-D503-F685-A051-1912502C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D27237-0730-7737-B3A9-15A097C9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C1E0BB-ED91-0C87-61BE-131FD3EF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70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EA41A-74FD-219D-FDDC-F364FECA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4A7613-0D25-4454-18F1-B67E475E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1060A0-EC02-7D4E-C6AB-F13C451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26C32E-84CA-8092-7BC3-F296D09F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0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F441DC-1689-6BE7-BB71-31A8ED6A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FD5DB7-11AC-A3CC-E4E0-727FE5B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14F9EF-DDD7-8E48-3D03-C63E34AD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77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56A312-7860-61B9-120D-27787615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43A25-B309-D690-E52A-09AA4F103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DBCD15-7542-ED77-1190-A7A311DF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F77E84-0297-BF24-977D-455BFEB4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14E797-DCB6-A782-A57D-B1951EF7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BDD181-A14A-5E3E-9039-6FE75582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1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FFE02-8D2B-72D2-7FB3-176B60BA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CB6CCB-E8A1-D57F-6EFE-ABB895B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0B2FB6-5296-3C18-65FF-AE9BCB48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6A9081-B654-AA9B-97CB-BA8617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D800B-2EEF-5340-9024-DAA3D964EA0A}" type="datetimeFigureOut">
              <a:rPr lang="it-IT" smtClean="0"/>
              <a:t>23/02/24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28AF56-1143-BDC9-3843-EB53FAF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210681-1148-8983-87C3-835F8F13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E8E7B-1C6C-2343-B617-47FCF2F7E0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8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3FB9E6D2-02B5-7F3A-82F7-703E9DA2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45" y="-42438"/>
            <a:ext cx="12342891" cy="69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0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874E2B-1223-FD2F-9377-31999304485D}"/>
              </a:ext>
            </a:extLst>
          </p:cNvPr>
          <p:cNvSpPr txBox="1"/>
          <p:nvPr/>
        </p:nvSpPr>
        <p:spPr>
          <a:xfrm>
            <a:off x="714703" y="2091559"/>
            <a:ext cx="476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Inter Tight Medium" pitchFamily="2" charset="0"/>
                <a:ea typeface="Inter Tight Medium" pitchFamily="2" charset="0"/>
                <a:cs typeface="Inter Tight Medium" pitchFamily="2" charset="0"/>
              </a:rPr>
              <a:t>Scrivi qui</a:t>
            </a:r>
          </a:p>
        </p:txBody>
      </p:sp>
    </p:spTree>
    <p:extLst>
      <p:ext uri="{BB962C8B-B14F-4D97-AF65-F5344CB8AC3E}">
        <p14:creationId xmlns:p14="http://schemas.microsoft.com/office/powerpoint/2010/main" val="354694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323F61-1708-1A5E-A16A-67AF472E31B3}"/>
              </a:ext>
            </a:extLst>
          </p:cNvPr>
          <p:cNvSpPr txBox="1"/>
          <p:nvPr/>
        </p:nvSpPr>
        <p:spPr>
          <a:xfrm>
            <a:off x="714703" y="2091559"/>
            <a:ext cx="476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Inter Tight Medium" pitchFamily="2" charset="0"/>
                <a:ea typeface="Inter Tight Medium" pitchFamily="2" charset="0"/>
                <a:cs typeface="Inter Tight Medium" pitchFamily="2" charset="0"/>
              </a:rPr>
              <a:t>Scrivi qui</a:t>
            </a:r>
          </a:p>
        </p:txBody>
      </p:sp>
    </p:spTree>
    <p:extLst>
      <p:ext uri="{BB962C8B-B14F-4D97-AF65-F5344CB8AC3E}">
        <p14:creationId xmlns:p14="http://schemas.microsoft.com/office/powerpoint/2010/main" val="339460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05CA11-8046-E42F-21A2-CC28A125E12A}"/>
              </a:ext>
            </a:extLst>
          </p:cNvPr>
          <p:cNvSpPr txBox="1"/>
          <p:nvPr/>
        </p:nvSpPr>
        <p:spPr>
          <a:xfrm>
            <a:off x="714703" y="2091559"/>
            <a:ext cx="476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Inter Tight Medium" pitchFamily="2" charset="0"/>
                <a:ea typeface="Inter Tight Medium" pitchFamily="2" charset="0"/>
                <a:cs typeface="Inter Tight Medium" pitchFamily="2" charset="0"/>
              </a:rPr>
              <a:t>Scrivi qui</a:t>
            </a:r>
          </a:p>
        </p:txBody>
      </p:sp>
    </p:spTree>
    <p:extLst>
      <p:ext uri="{BB962C8B-B14F-4D97-AF65-F5344CB8AC3E}">
        <p14:creationId xmlns:p14="http://schemas.microsoft.com/office/powerpoint/2010/main" val="3299032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Inter Tight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ss727</dc:creator>
  <cp:lastModifiedBy>yw575</cp:lastModifiedBy>
  <cp:revision>4</cp:revision>
  <dcterms:created xsi:type="dcterms:W3CDTF">2024-02-09T14:46:33Z</dcterms:created>
  <dcterms:modified xsi:type="dcterms:W3CDTF">2024-02-23T09:23:29Z</dcterms:modified>
</cp:coreProperties>
</file>